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5F6CABD2-60F9-4C48-A39A-C7D9C2BAFE44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67A1937A-0227-49AE-9921-6C86FEBD0D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34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0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69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5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26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40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2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4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39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73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3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B8990-2495-47CD-82C4-3CB4C6BCE6E3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BD92A-DF2D-4B07-BF98-B7BBF1D7A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1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DF23AC-1910-4930-8C98-1582D727C377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145410" name="Group 2"/>
          <p:cNvGrpSpPr>
            <a:grpSpLocks/>
          </p:cNvGrpSpPr>
          <p:nvPr/>
        </p:nvGrpSpPr>
        <p:grpSpPr bwMode="auto">
          <a:xfrm>
            <a:off x="1981200" y="457200"/>
            <a:ext cx="8229600" cy="5257800"/>
            <a:chOff x="1152" y="288"/>
            <a:chExt cx="4320" cy="2736"/>
          </a:xfrm>
        </p:grpSpPr>
        <p:pic>
          <p:nvPicPr>
            <p:cNvPr id="3686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870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1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2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3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4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5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6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7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8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9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0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1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5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6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Sui China</a:t>
              </a:r>
            </a:p>
          </p:txBody>
        </p:sp>
        <p:sp>
          <p:nvSpPr>
            <p:cNvPr id="36887" name="Text Box 21"/>
            <p:cNvSpPr txBox="1">
              <a:spLocks noChangeArrowheads="1"/>
            </p:cNvSpPr>
            <p:nvPr/>
          </p:nvSpPr>
          <p:spPr bwMode="auto">
            <a:xfrm>
              <a:off x="4529" y="1536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36888" name="Text Box 22"/>
            <p:cNvSpPr txBox="1">
              <a:spLocks noChangeArrowheads="1"/>
            </p:cNvSpPr>
            <p:nvPr/>
          </p:nvSpPr>
          <p:spPr bwMode="auto">
            <a:xfrm>
              <a:off x="4416" y="1219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36889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Yamoto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Japan</a:t>
              </a:r>
            </a:p>
          </p:txBody>
        </p:sp>
        <p:sp>
          <p:nvSpPr>
            <p:cNvPr id="36890" name="Text Box 24"/>
            <p:cNvSpPr txBox="1">
              <a:spLocks noChangeArrowheads="1"/>
            </p:cNvSpPr>
            <p:nvPr/>
          </p:nvSpPr>
          <p:spPr bwMode="auto">
            <a:xfrm>
              <a:off x="3168" y="1680"/>
              <a:ext cx="960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Harsha’ Empire</a:t>
              </a:r>
            </a:p>
          </p:txBody>
        </p:sp>
        <p:sp>
          <p:nvSpPr>
            <p:cNvPr id="36891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Chalukya</a:t>
              </a:r>
            </a:p>
          </p:txBody>
        </p:sp>
        <p:sp>
          <p:nvSpPr>
            <p:cNvPr id="36892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Avar Kingdom</a:t>
              </a:r>
            </a:p>
          </p:txBody>
        </p:sp>
        <p:sp>
          <p:nvSpPr>
            <p:cNvPr id="36893" name="Text Box 27"/>
            <p:cNvSpPr txBox="1">
              <a:spLocks noChangeArrowheads="1"/>
            </p:cNvSpPr>
            <p:nvPr/>
          </p:nvSpPr>
          <p:spPr bwMode="auto">
            <a:xfrm>
              <a:off x="1296" y="1008"/>
              <a:ext cx="672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Frankish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Kingdoms</a:t>
              </a:r>
            </a:p>
          </p:txBody>
        </p:sp>
        <p:sp>
          <p:nvSpPr>
            <p:cNvPr id="36894" name="Text Box 28"/>
            <p:cNvSpPr txBox="1">
              <a:spLocks noChangeArrowheads="1"/>
            </p:cNvSpPr>
            <p:nvPr/>
          </p:nvSpPr>
          <p:spPr bwMode="auto">
            <a:xfrm>
              <a:off x="1553" y="1968"/>
              <a:ext cx="346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6895" name="Text Box 29"/>
            <p:cNvSpPr txBox="1">
              <a:spLocks noChangeArrowheads="1"/>
            </p:cNvSpPr>
            <p:nvPr/>
          </p:nvSpPr>
          <p:spPr bwMode="auto">
            <a:xfrm>
              <a:off x="2565" y="2064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6896" name="Text Box 30"/>
            <p:cNvSpPr txBox="1">
              <a:spLocks noChangeArrowheads="1"/>
            </p:cNvSpPr>
            <p:nvPr/>
          </p:nvSpPr>
          <p:spPr bwMode="auto">
            <a:xfrm>
              <a:off x="2784" y="1440"/>
              <a:ext cx="624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Sassanid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Empire</a:t>
              </a:r>
            </a:p>
          </p:txBody>
        </p:sp>
        <p:sp>
          <p:nvSpPr>
            <p:cNvPr id="36897" name="Text Box 31"/>
            <p:cNvSpPr txBox="1">
              <a:spLocks noChangeArrowheads="1"/>
            </p:cNvSpPr>
            <p:nvPr/>
          </p:nvSpPr>
          <p:spPr bwMode="auto">
            <a:xfrm>
              <a:off x="1781" y="1440"/>
              <a:ext cx="11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 Empire</a:t>
              </a:r>
            </a:p>
          </p:txBody>
        </p:sp>
      </p:grp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1981200" y="485140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</p:spTree>
    <p:extLst>
      <p:ext uri="{BB962C8B-B14F-4D97-AF65-F5344CB8AC3E}">
        <p14:creationId xmlns:p14="http://schemas.microsoft.com/office/powerpoint/2010/main" val="336536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B9951-1D2F-47DA-9272-A318C7A32D91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37891" name="Group 32"/>
          <p:cNvGrpSpPr>
            <a:grpSpLocks/>
          </p:cNvGrpSpPr>
          <p:nvPr/>
        </p:nvGrpSpPr>
        <p:grpSpPr bwMode="auto">
          <a:xfrm>
            <a:off x="1968500" y="471488"/>
            <a:ext cx="8229600" cy="5257800"/>
            <a:chOff x="280" y="297"/>
            <a:chExt cx="5184" cy="3312"/>
          </a:xfrm>
        </p:grpSpPr>
        <p:pic>
          <p:nvPicPr>
            <p:cNvPr id="3789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894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5" name="Text Box 5"/>
            <p:cNvSpPr txBox="1">
              <a:spLocks noChangeArrowheads="1"/>
            </p:cNvSpPr>
            <p:nvPr/>
          </p:nvSpPr>
          <p:spPr bwMode="auto">
            <a:xfrm>
              <a:off x="892" y="2350"/>
              <a:ext cx="4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7896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Text Box 7"/>
            <p:cNvSpPr txBox="1">
              <a:spLocks noChangeArrowheads="1"/>
            </p:cNvSpPr>
            <p:nvPr/>
          </p:nvSpPr>
          <p:spPr bwMode="auto">
            <a:xfrm>
              <a:off x="1114" y="1214"/>
              <a:ext cx="6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Carolingian</a:t>
              </a:r>
            </a:p>
          </p:txBody>
        </p:sp>
        <p:sp>
          <p:nvSpPr>
            <p:cNvPr id="37898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Text Box 9"/>
            <p:cNvSpPr txBox="1">
              <a:spLocks noChangeArrowheads="1"/>
            </p:cNvSpPr>
            <p:nvPr/>
          </p:nvSpPr>
          <p:spPr bwMode="auto">
            <a:xfrm>
              <a:off x="1613" y="1432"/>
              <a:ext cx="83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</a:t>
              </a:r>
            </a:p>
          </p:txBody>
        </p:sp>
        <p:sp>
          <p:nvSpPr>
            <p:cNvPr id="37900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Abbasid Caliphate</a:t>
              </a:r>
            </a:p>
          </p:txBody>
        </p:sp>
        <p:sp>
          <p:nvSpPr>
            <p:cNvPr id="37902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Text Box 13"/>
            <p:cNvSpPr txBox="1">
              <a:spLocks noChangeArrowheads="1"/>
            </p:cNvSpPr>
            <p:nvPr/>
          </p:nvSpPr>
          <p:spPr bwMode="auto">
            <a:xfrm>
              <a:off x="1503" y="2460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7904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Text Box 15"/>
            <p:cNvSpPr txBox="1">
              <a:spLocks noChangeArrowheads="1"/>
            </p:cNvSpPr>
            <p:nvPr/>
          </p:nvSpPr>
          <p:spPr bwMode="auto">
            <a:xfrm>
              <a:off x="3114" y="1703"/>
              <a:ext cx="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Gurjara-Pratihara</a:t>
              </a:r>
            </a:p>
          </p:txBody>
        </p:sp>
        <p:sp>
          <p:nvSpPr>
            <p:cNvPr id="37906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Text Box 17"/>
            <p:cNvSpPr txBox="1">
              <a:spLocks noChangeArrowheads="1"/>
            </p:cNvSpPr>
            <p:nvPr/>
          </p:nvSpPr>
          <p:spPr bwMode="auto">
            <a:xfrm>
              <a:off x="3782" y="1703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Tang China</a:t>
              </a:r>
            </a:p>
          </p:txBody>
        </p:sp>
        <p:sp>
          <p:nvSpPr>
            <p:cNvPr id="37908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Text Box 19"/>
            <p:cNvSpPr txBox="1">
              <a:spLocks noChangeArrowheads="1"/>
            </p:cNvSpPr>
            <p:nvPr/>
          </p:nvSpPr>
          <p:spPr bwMode="auto">
            <a:xfrm>
              <a:off x="3984" y="2784"/>
              <a:ext cx="7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Srivijaya</a:t>
              </a:r>
            </a:p>
          </p:txBody>
        </p:sp>
        <p:sp>
          <p:nvSpPr>
            <p:cNvPr id="37910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Text Box 21"/>
            <p:cNvSpPr txBox="1">
              <a:spLocks noChangeArrowheads="1"/>
            </p:cNvSpPr>
            <p:nvPr/>
          </p:nvSpPr>
          <p:spPr bwMode="auto">
            <a:xfrm>
              <a:off x="4428" y="1430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37912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3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37914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5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6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7" name="Text Box 27"/>
            <p:cNvSpPr txBox="1">
              <a:spLocks noChangeArrowheads="1"/>
            </p:cNvSpPr>
            <p:nvPr/>
          </p:nvSpPr>
          <p:spPr bwMode="auto">
            <a:xfrm>
              <a:off x="351" y="1463"/>
              <a:ext cx="8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Cordoba Caliphate</a:t>
              </a:r>
            </a:p>
          </p:txBody>
        </p:sp>
        <p:sp>
          <p:nvSpPr>
            <p:cNvPr id="37918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Heian Japan</a:t>
              </a:r>
            </a:p>
          </p:txBody>
        </p:sp>
      </p:grpSp>
      <p:sp>
        <p:nvSpPr>
          <p:cNvPr id="146461" name="Rectangle 29"/>
          <p:cNvSpPr>
            <a:spLocks noChangeArrowheads="1"/>
          </p:cNvSpPr>
          <p:nvPr/>
        </p:nvSpPr>
        <p:spPr bwMode="auto">
          <a:xfrm>
            <a:off x="1981200" y="486410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98328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Mongol Empire</a:t>
            </a: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Russia</a:t>
            </a: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Sung China</a:t>
            </a: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Koryo</a:t>
            </a: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29589" y="2644775"/>
            <a:ext cx="11969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Kamakura Japan</a:t>
            </a: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7851" y="2892425"/>
            <a:ext cx="9763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Delhi Sultanate</a:t>
            </a: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438400" y="1039813"/>
            <a:ext cx="127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Scandanavian Kingdoms</a:t>
            </a: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Mali</a:t>
            </a: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113089" y="4595814"/>
            <a:ext cx="11207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Benin</a:t>
            </a: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587626" y="3557589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Oyo</a:t>
            </a: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214564" y="1928814"/>
            <a:ext cx="8223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Ethiopia</a:t>
            </a: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708401" y="2744788"/>
            <a:ext cx="1050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Ayyubid Caliphate</a:t>
            </a: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Almohad Caliphate</a:t>
            </a: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Poland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Rum</a:t>
            </a: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H.R.E.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1992313" y="1484314"/>
            <a:ext cx="895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138364" y="2435225"/>
            <a:ext cx="898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138363" y="2106614"/>
            <a:ext cx="67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Spain</a:t>
            </a: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717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Angkor</a:t>
            </a:r>
          </a:p>
        </p:txBody>
      </p:sp>
    </p:spTree>
    <p:extLst>
      <p:ext uri="{BB962C8B-B14F-4D97-AF65-F5344CB8AC3E}">
        <p14:creationId xmlns:p14="http://schemas.microsoft.com/office/powerpoint/2010/main" val="289888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6284890" cy="4261846"/>
            <a:chOff x="1152" y="288"/>
            <a:chExt cx="4320" cy="2736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550" y="1483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4537" y="1239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3379" y="1654"/>
              <a:ext cx="749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1672" y="1122"/>
              <a:ext cx="283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1423" y="1920"/>
              <a:ext cx="24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2545" y="2016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2838" y="1480"/>
              <a:ext cx="624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2319" y="1426"/>
              <a:ext cx="3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326810" y="3321644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984168" y="2063492"/>
            <a:ext cx="6207831" cy="4643463"/>
            <a:chOff x="280" y="297"/>
            <a:chExt cx="5184" cy="3312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796" y="2299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1079" y="1311"/>
              <a:ext cx="22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1536" y="1570"/>
              <a:ext cx="86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 Box 13"/>
            <p:cNvSpPr txBox="1">
              <a:spLocks noChangeArrowheads="1"/>
            </p:cNvSpPr>
            <p:nvPr/>
          </p:nvSpPr>
          <p:spPr bwMode="auto">
            <a:xfrm>
              <a:off x="1949" y="2484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 Box 15"/>
            <p:cNvSpPr txBox="1">
              <a:spLocks noChangeArrowheads="1"/>
            </p:cNvSpPr>
            <p:nvPr/>
          </p:nvSpPr>
          <p:spPr bwMode="auto">
            <a:xfrm>
              <a:off x="3019" y="1949"/>
              <a:ext cx="83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 Box 17"/>
            <p:cNvSpPr txBox="1">
              <a:spLocks noChangeArrowheads="1"/>
            </p:cNvSpPr>
            <p:nvPr/>
          </p:nvSpPr>
          <p:spPr bwMode="auto">
            <a:xfrm>
              <a:off x="3825" y="1817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19"/>
            <p:cNvSpPr txBox="1">
              <a:spLocks noChangeArrowheads="1"/>
            </p:cNvSpPr>
            <p:nvPr/>
          </p:nvSpPr>
          <p:spPr bwMode="auto">
            <a:xfrm>
              <a:off x="3753" y="2736"/>
              <a:ext cx="29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 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4267" y="1412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 Box 23"/>
            <p:cNvSpPr txBox="1">
              <a:spLocks noChangeArrowheads="1"/>
            </p:cNvSpPr>
            <p:nvPr/>
          </p:nvSpPr>
          <p:spPr bwMode="auto">
            <a:xfrm>
              <a:off x="4483" y="1655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696" y="1655"/>
              <a:ext cx="58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59" name="Text Box 28"/>
            <p:cNvSpPr txBox="1">
              <a:spLocks noChangeArrowheads="1"/>
            </p:cNvSpPr>
            <p:nvPr/>
          </p:nvSpPr>
          <p:spPr bwMode="auto">
            <a:xfrm>
              <a:off x="4663" y="1866"/>
              <a:ext cx="63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7625843" y="6184146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89391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10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20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22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59750" y="2669929"/>
            <a:ext cx="1196975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23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9438" y="2799009"/>
            <a:ext cx="976313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19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876551" y="1091106"/>
            <a:ext cx="1271588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  1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13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702051" y="4577538"/>
            <a:ext cx="5318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 16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15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718593" y="3556447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14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657475" y="1953180"/>
            <a:ext cx="3794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6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17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995738" y="2835523"/>
            <a:ext cx="1050925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18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12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11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2533649" y="1575833"/>
            <a:ext cx="35401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386012" y="2358715"/>
            <a:ext cx="5619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4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476499" y="2164486"/>
            <a:ext cx="53975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 5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3545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21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84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4068</TotalTime>
  <Words>157</Words>
  <Application>Microsoft Office PowerPoint</Application>
  <PresentationFormat>Widescreen</PresentationFormat>
  <Paragraphs>104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Elaina Barroso</dc:creator>
  <cp:lastModifiedBy>Elaina Barroso</cp:lastModifiedBy>
  <cp:revision>3</cp:revision>
  <cp:lastPrinted>2017-05-19T20:09:14Z</cp:lastPrinted>
  <dcterms:created xsi:type="dcterms:W3CDTF">2017-05-19T20:07:39Z</dcterms:created>
  <dcterms:modified xsi:type="dcterms:W3CDTF">2017-05-22T15:56:30Z</dcterms:modified>
</cp:coreProperties>
</file>